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sldIdLst>
    <p:sldId id="27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89" autoAdjust="0"/>
    <p:restoredTop sz="94660"/>
  </p:normalViewPr>
  <p:slideViewPr>
    <p:cSldViewPr snapToGrid="0" snapToObjects="1">
      <p:cViewPr varScale="1">
        <p:scale>
          <a:sx n="115" d="100"/>
          <a:sy n="115" d="100"/>
        </p:scale>
        <p:origin x="-176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12/5/16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12/5/16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12/5/16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12/5/16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12/5/16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12/5/16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12/5/16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3361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193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3640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893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9456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2460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373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728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209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0511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869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280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508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936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793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237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187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970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69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798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1423</TotalTime>
  <Words>0</Words>
  <Application>Microsoft Macintosh PowerPoint</Application>
  <PresentationFormat>Экран (16:9)</PresentationFormat>
  <Paragraphs>0</Paragraphs>
  <Slides>20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1" baseType="lpstr"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Illya Filipov</cp:lastModifiedBy>
  <cp:revision>43</cp:revision>
  <dcterms:created xsi:type="dcterms:W3CDTF">2010-04-12T23:12:02Z</dcterms:created>
  <dcterms:modified xsi:type="dcterms:W3CDTF">2016-12-06T16:19:25Z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